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History_of_Uruguay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dM-29hy-Qyw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bf649700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2bf649700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https://www.youtube.com/watch?v=MzJWLeaMGag&amp;t=1s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bf649700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bf649700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b4025f90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b4025f90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c54933dd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2c54933dd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116d582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e116d582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0d7de64b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e0d7de64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82b07a4d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82b07a4d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History of Uruguay - Wikipedia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82b07a4d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82b07a4d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Flag of Artigas Notes: Made official as a Co-Flag in 1952 to Celebrate Jose Gervasio Artigas (national hero). Modeled after the Belgrano flag of Argentina but added a Red Stripe to represent Artigas’ Federal Republic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Flag of 33 Notes: Originally made to represent the countries’ expedition in the </a:t>
            </a:r>
            <a:r>
              <a:rPr lang="en"/>
              <a:t>Cisplatine</a:t>
            </a:r>
            <a:r>
              <a:rPr lang="en"/>
              <a:t> War for independence from the Empire of Brazil in the 1820s. The Flag represents the 33 Oriental Provinces (Treinta y Tres </a:t>
            </a:r>
            <a:r>
              <a:rPr lang="en"/>
              <a:t>Orientales</a:t>
            </a:r>
            <a:r>
              <a:rPr lang="en"/>
              <a:t>) that made up what is now Uruguay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 Flag Notes: Inspired by both the Stars and Stripes flag of the US and Argentina’s Belgrano flag, the National Flag symbolizes the 9 original departments of Uruguay with the Sun of May representing the May Revolution of 1810 when Argentina, </a:t>
            </a:r>
            <a:r>
              <a:rPr lang="en"/>
              <a:t>Uruguay</a:t>
            </a:r>
            <a:r>
              <a:rPr lang="en"/>
              <a:t>, etc symbolically announced their independence from Spain after Napoleon installed Joseph Bonaparte as Spanish King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82b07a4d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282b07a4d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Video Link: </a:t>
            </a:r>
            <a:r>
              <a:rPr lang="en" u="sng">
                <a:solidFill>
                  <a:schemeClr val="hlink"/>
                </a:solidFill>
                <a:hlinkClick r:id="rId2"/>
              </a:rPr>
              <a:t>Luis Suarez Handball Against Ghana | South Africa 2010 | FIFA World Cup - YouTube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00c4e3c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e00c4e3c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bf64970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bf64970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https://www.youtube.com/watch?v=njpOqoBrEfs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bf649700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bf649700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https://www.patriagaucha.com.uy/fotos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00c4e3c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00c4e3c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A4C2F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MzJWLeaMGag" TargetMode="External"/><Relationship Id="rId4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dM-29hy-Qyw" TargetMode="External"/><Relationship Id="rId4" Type="http://schemas.openxmlformats.org/officeDocument/2006/relationships/image" Target="../media/image4.jp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njpOqoBrEfs" TargetMode="External"/><Relationship Id="rId4" Type="http://schemas.openxmlformats.org/officeDocument/2006/relationships/image" Target="../media/image10.jpg"/><Relationship Id="rId5" Type="http://schemas.openxmlformats.org/officeDocument/2006/relationships/hyperlink" Target="https://www.youtube.com/watch?v=njpOqoBrEfs" TargetMode="External"/><Relationship Id="rId6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hyperlink" Target="https://en.wikipedia.org/wiki/La_cumparsi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1200" y="150475"/>
            <a:ext cx="5157300" cy="13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400"/>
              <a:t>Uruguay </a:t>
            </a:r>
            <a:endParaRPr i="1" sz="64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519150" y="1609925"/>
            <a:ext cx="41814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John Oliveira and Thomas Whittle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700" y="-17487"/>
            <a:ext cx="3924299" cy="517846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/>
        </p:nvSpPr>
        <p:spPr>
          <a:xfrm>
            <a:off x="7150875" y="2886075"/>
            <a:ext cx="514500" cy="5073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85740"/>
            <a:ext cx="5219700" cy="29752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3"/>
          <p:cNvCxnSpPr/>
          <p:nvPr/>
        </p:nvCxnSpPr>
        <p:spPr>
          <a:xfrm>
            <a:off x="5991625" y="2434950"/>
            <a:ext cx="971400" cy="50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" name="Google Shape;73;p13"/>
          <p:cNvCxnSpPr/>
          <p:nvPr/>
        </p:nvCxnSpPr>
        <p:spPr>
          <a:xfrm rot="10800000">
            <a:off x="7482750" y="3625000"/>
            <a:ext cx="27300" cy="588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" name="Google Shape;74;p13"/>
          <p:cNvCxnSpPr/>
          <p:nvPr/>
        </p:nvCxnSpPr>
        <p:spPr>
          <a:xfrm flipH="1">
            <a:off x="7879528" y="2817867"/>
            <a:ext cx="560700" cy="96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Candombe Video</a:t>
            </a:r>
            <a:endParaRPr i="1"/>
          </a:p>
        </p:txBody>
      </p:sp>
      <p:pic>
        <p:nvPicPr>
          <p:cNvPr descr="http://ozoutback.com.au&#10;Candombe drumming, very popular in Uruguay during Carnival time; many groups parade in the streets of Montevideo, in the evening in fantastic costumes, with dancing girls. Also in other areas: Teropi Samba in the town of Salto, Uruguay.&#10;&#10;http://youtube.com/watch?v=MzJWLeaMGag" id="163" name="Google Shape;163;p22" title="Candombe: Drumming in Urugua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951" y="776850"/>
            <a:ext cx="7097175" cy="39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Candombe </a:t>
            </a:r>
            <a:r>
              <a:rPr lang="en"/>
              <a:t>Picture</a:t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75" y="619046"/>
            <a:ext cx="7457352" cy="44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Places in Uruguay: Montevideo</a:t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00" y="928600"/>
            <a:ext cx="5327125" cy="381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5314950" y="890500"/>
            <a:ext cx="3828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Attractions in Montevideo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La Rambla - 10 mile waterfront 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Teatro Solís - 2nd Oldest Theatre in S.A.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Mercado del Puerto - Converted Marketplace</a:t>
            </a:r>
            <a:endParaRPr>
              <a:solidFill>
                <a:schemeClr val="accent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Plaza de Independencia -  in Old Town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Fortaleza</a:t>
            </a:r>
            <a:r>
              <a:rPr lang="en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del Cerro/de General Artigas - Not Pictured </a:t>
            </a:r>
            <a:endParaRPr>
              <a:solidFill>
                <a:schemeClr val="accent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1164450" y="2286000"/>
            <a:ext cx="157200" cy="1143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538200" y="2171700"/>
            <a:ext cx="157200" cy="1143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1164450" y="2218600"/>
            <a:ext cx="157200" cy="1143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" name="Google Shape;180;p24"/>
          <p:cNvCxnSpPr/>
          <p:nvPr/>
        </p:nvCxnSpPr>
        <p:spPr>
          <a:xfrm rot="10800000">
            <a:off x="66750" y="1571500"/>
            <a:ext cx="1100100" cy="243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Places in Uruguay: Montevideo</a:t>
            </a:r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541174" cy="369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4549" y="771450"/>
            <a:ext cx="3145625" cy="235921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/>
        </p:nvSpPr>
        <p:spPr>
          <a:xfrm>
            <a:off x="5879300" y="3300425"/>
            <a:ext cx="30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5822150" y="3264700"/>
            <a:ext cx="3090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Top: Museum of Fine Arts: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Museo Municipal de Bellas Artes Juan Manuel Blanes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Left: Montevideo’s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Teatro Solís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125" y="152400"/>
            <a:ext cx="7097750" cy="47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Demographics of Uruguay</a:t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42875" y="1465800"/>
            <a:ext cx="31719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Population:</a:t>
            </a:r>
            <a:r>
              <a:rPr lang="en"/>
              <a:t> 3,500,000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Capital City: </a:t>
            </a:r>
            <a:r>
              <a:rPr lang="en"/>
              <a:t>Montevideo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Official Language:</a:t>
            </a:r>
            <a:r>
              <a:rPr lang="en"/>
              <a:t> Spanish, </a:t>
            </a:r>
            <a:r>
              <a:rPr lang="en"/>
              <a:t>Fronteirico (mostly in Rivera)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Official Religion: </a:t>
            </a:r>
            <a:r>
              <a:rPr lang="en"/>
              <a:t>Roman Catholic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Government Type:</a:t>
            </a:r>
            <a:r>
              <a:rPr lang="en"/>
              <a:t> Representative Democratic Republic: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General Assembly + Supreme Court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453" y="152400"/>
            <a:ext cx="44063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64200" y="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Uruguay Part 1</a:t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0" y="678650"/>
            <a:ext cx="40419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Brief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History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Uruguay: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26 February 1811 José Gervasio Artigas proclaims independence from Spanish Empire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Brazilian Empire captures Banda Oriental in 1816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1825 The Thirty-Three Orientals Revolutionary group led by Juan Antonio Lavalleja with Argentine support declares war of independence for region from Brazilian rule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1830 Full Independence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José Batlle y Ordóñez’s government modernized country 1903-1933 after period of civil wars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Modern Uruguay considered best country for workers’ rights in South America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450" y="178550"/>
            <a:ext cx="20955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6690050" y="3791250"/>
            <a:ext cx="195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Painting of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José Gervasio Artigas by Juan Manuel Blanes (Wikipedia)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3853" y="178550"/>
            <a:ext cx="2371744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4312375" y="3791250"/>
            <a:ext cx="195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Photograph of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José Batlle y Ordóñez in office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(Wikipedia)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Co-Official Flags of </a:t>
            </a:r>
            <a:r>
              <a:rPr i="1" lang="en"/>
              <a:t>The Oriental Republic of Uruguay</a:t>
            </a:r>
            <a:endParaRPr i="1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801" y="1487475"/>
            <a:ext cx="2095500" cy="139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0700" y="1485897"/>
            <a:ext cx="2095500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537800" y="3014675"/>
            <a:ext cx="172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National Flag of Uruguay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3647100" y="3014675"/>
            <a:ext cx="17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Flag of Artigas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6756400" y="3014675"/>
            <a:ext cx="172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Flag of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Treinta y Tres 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100" y="1485900"/>
            <a:ext cx="2100298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91125" y="3780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Fútbol </a:t>
            </a:r>
            <a:r>
              <a:rPr lang="en"/>
              <a:t>in Uruguay </a:t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271475" y="842975"/>
            <a:ext cx="45363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Official Name: </a:t>
            </a:r>
            <a:r>
              <a:rPr i="1"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Selección de fútbol de Uruguay</a:t>
            </a:r>
            <a:endParaRPr i="1"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Nickname: </a:t>
            </a:r>
            <a:r>
              <a:rPr i="1"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Celeste</a:t>
            </a: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(Sky Blue)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 Stadium: </a:t>
            </a:r>
            <a:r>
              <a:rPr i="1"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Estadio Centenario</a:t>
            </a: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Montevideo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Accolades:</a:t>
            </a:r>
            <a:endParaRPr b="1" sz="105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16x Copa America Champions (tied with Argentina most All-Time) 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2x FIFA World Cup Winners (1930 and 1950)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3x FIFA World Cup 4th Place Finishes (1954, 1970, 2010)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2x Olympic Gold Medalists (1924 and 1928)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Famous Players:</a:t>
            </a:r>
            <a:endParaRPr b="1" sz="105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Luis Suárez (Most Goals All-Time)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Edinson</a:t>
            </a: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Cavani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Diego </a:t>
            </a:r>
            <a:r>
              <a:rPr lang="en" sz="1050">
                <a:solidFill>
                  <a:schemeClr val="dk1"/>
                </a:solidFill>
              </a:rPr>
              <a:t>Godín (Most Caps All-Time)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Diego </a:t>
            </a: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Forlán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t South Africa 2010, Uruguay were looking to qualify for their first FIFA World Cup semi final since 1970. They were up against an Asamoah Gyan-inspired Ghana, aiming to become the first African team to ever make the final four. &#10;&#10;There was controversy deep in extra-time with La Celeste's Luis Suarez in the thick of the action. &#10;&#10;Subscribe for the latest original content:&#10;https://www.youtube.com/channel/UCpcTrCXblq78GZrTUTLWeBw?sub_confirmation=1    &#10;&#10;FIFA World Cup | Original Content:&#10;https://www.youtube.com/playlist?list=PLCGIzmTE4d0ifTYYr_OECoYT_c8LHCo0o     &#10;&#10;South Africa 2010 | FIFA World Cup:&#10;https://www.youtube.com/watch?v=aKSHgMqCwbQ&amp;list=PLA50BEC09C3927E83&#10;&#10;Uruguay v Ghana | Full Match | 2010 World Cup:&#10;https://www.youtube.com/watch?v=17hkf5pRorc   &#10;&#10;Best #WorldCup stories:&#10;https://www.youtube.com/playlist?list=PLCGIzmTE4d0gLSy29IdhAG0-iOp_dpwEB  &#10;&#10;Get your football fill from FIFA:&#10;👉 https://www.instagram.com/fifaworldcup           &#10;👉 https://www.instagram.com/fifawomensworldcup           &#10;👉 https://twitter.com/FIFAWorldCup          &#10;👉 https://twitter.com/FIFAWWC          &#10;👉 https://www.facebook.com/fifaworldcup          &#10;👉 https://www.facebook.com/fifawomensworldcup" id="109" name="Google Shape;109;p17" title="Luis Suarez Handball Against Ghana | South Africa 2010 | FIFA World Cu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3250" y="2971800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6800" y="842975"/>
            <a:ext cx="1905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6457950" y="3779050"/>
            <a:ext cx="24027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Top: Picture of Current Team Captain Luis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Suárez (Wikipedia)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Left: Video from Quarter Finals of 2010 World Cup in South Africa (Youtube)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Food </a:t>
            </a:r>
            <a:r>
              <a:rPr lang="en"/>
              <a:t>in Uruguay 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9050"/>
            <a:ext cx="3305201" cy="220293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767541" y="2812100"/>
            <a:ext cx="175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Top: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Asado Uruguayo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3736200" y="2789225"/>
            <a:ext cx="19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Top: Chivito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Sandwich, the official food of Uruguay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9513" y="913925"/>
            <a:ext cx="2805075" cy="18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8925" y="913925"/>
            <a:ext cx="2805075" cy="424319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2955100" y="4036225"/>
            <a:ext cx="3269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Right: </a:t>
            </a: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Chajá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Cake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Left: Yerba</a:t>
            </a: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maté </a:t>
            </a: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Drink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3142760"/>
            <a:ext cx="2845475" cy="2000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Uruguay</a:t>
            </a:r>
            <a:r>
              <a:rPr lang="en"/>
              <a:t> “Gauchos” Part 1 (they are really cool)</a:t>
            </a:r>
            <a:endParaRPr/>
          </a:p>
        </p:txBody>
      </p:sp>
      <p:pic>
        <p:nvPicPr>
          <p:cNvPr id="129" name="Google Shape;129;p19" title="The Gauchos of Urugua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71450"/>
            <a:ext cx="3503472" cy="19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273600" y="2850325"/>
            <a:ext cx="3518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Above: “The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Gauchos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Uruguay”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https://www.youtube.com/watch?v=njpOqoBrEfs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Right: Gaucho wearing traditional attire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0525" y="689375"/>
            <a:ext cx="3071209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2683650" y="4508825"/>
            <a:ext cx="19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Bombachas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campo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3" name="Google Shape;133;p19"/>
          <p:cNvCxnSpPr>
            <a:stCxn id="132" idx="3"/>
          </p:cNvCxnSpPr>
          <p:nvPr/>
        </p:nvCxnSpPr>
        <p:spPr>
          <a:xfrm>
            <a:off x="4677150" y="4708925"/>
            <a:ext cx="2285700" cy="38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19"/>
          <p:cNvSpPr txBox="1"/>
          <p:nvPr/>
        </p:nvSpPr>
        <p:spPr>
          <a:xfrm>
            <a:off x="3655875" y="113540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Gaucho/Bowlero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5" name="Google Shape;135;p19"/>
          <p:cNvCxnSpPr>
            <a:stCxn id="134" idx="3"/>
          </p:cNvCxnSpPr>
          <p:nvPr/>
        </p:nvCxnSpPr>
        <p:spPr>
          <a:xfrm flipH="1" rot="10800000">
            <a:off x="5170875" y="1285700"/>
            <a:ext cx="1313400" cy="49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19"/>
          <p:cNvSpPr txBox="1"/>
          <p:nvPr/>
        </p:nvSpPr>
        <p:spPr>
          <a:xfrm>
            <a:off x="3953375" y="3556675"/>
            <a:ext cx="14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Chiripá /Tirador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" name="Google Shape;137;p19"/>
          <p:cNvCxnSpPr>
            <a:stCxn id="136" idx="3"/>
          </p:cNvCxnSpPr>
          <p:nvPr/>
        </p:nvCxnSpPr>
        <p:spPr>
          <a:xfrm>
            <a:off x="5384075" y="3756775"/>
            <a:ext cx="2380500" cy="57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19"/>
          <p:cNvSpPr txBox="1"/>
          <p:nvPr/>
        </p:nvSpPr>
        <p:spPr>
          <a:xfrm>
            <a:off x="3994425" y="2229750"/>
            <a:ext cx="13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Maté Drink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9" name="Google Shape;139;p19"/>
          <p:cNvCxnSpPr>
            <a:stCxn id="138" idx="3"/>
          </p:cNvCxnSpPr>
          <p:nvPr/>
        </p:nvCxnSpPr>
        <p:spPr>
          <a:xfrm>
            <a:off x="5307825" y="2429850"/>
            <a:ext cx="1737000" cy="278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Uruguay “Gauchos” Part 2 (they are still really cool)</a:t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400" y="1192433"/>
            <a:ext cx="4470600" cy="251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50" y="1192425"/>
            <a:ext cx="4470600" cy="251471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98250" y="3871300"/>
            <a:ext cx="904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Left: 11 March 2023 “Desfile de Gaucho” at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Tacuarembó during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“Fiesta de la Patria Gaucha”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Right: A Gaucho mounts a horse during the “Concurso de Montado de Trabajo” on 11 March 2023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Art Forms </a:t>
            </a:r>
            <a:r>
              <a:rPr lang="en"/>
              <a:t>of</a:t>
            </a:r>
            <a:r>
              <a:rPr lang="en"/>
              <a:t> Uruguay </a:t>
            </a: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750000"/>
            <a:ext cx="270510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475650" y="2483550"/>
            <a:ext cx="19503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Top: “A Livable Sculpture”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 Carlos P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á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ez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Vilaró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(his personal home, hotel, and museum)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Right: Uruguay’s budding film industry: </a:t>
            </a:r>
            <a:r>
              <a:rPr i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Whisky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has earned international awards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600" y="750000"/>
            <a:ext cx="2744975" cy="38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8850" y="750000"/>
            <a:ext cx="20955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5988850" y="3778950"/>
            <a:ext cx="257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Top: 1916’s </a:t>
            </a:r>
            <a:r>
              <a:rPr i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cumparsita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tango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La cumparsita - Wikipedia</a:t>
            </a:r>
            <a:endParaRPr i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